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93" r:id="rId2"/>
    <p:sldId id="294" r:id="rId3"/>
    <p:sldId id="295" r:id="rId4"/>
    <p:sldId id="296" r:id="rId5"/>
    <p:sldId id="297" r:id="rId6"/>
    <p:sldId id="298" r:id="rId7"/>
    <p:sldId id="274" r:id="rId8"/>
    <p:sldId id="288" r:id="rId9"/>
    <p:sldId id="289" r:id="rId10"/>
    <p:sldId id="290" r:id="rId11"/>
    <p:sldId id="291" r:id="rId12"/>
    <p:sldId id="292" r:id="rId1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6/9/2020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321310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Beaker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Hands touching both X’s. PCC muzzle touching either X</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has loaded magazine inserted with an empty chamber, hammer down. PCC has loaded magazine inserted with an empty chamber, safety on, shouldered, held with box hands, muzzle touching either X.</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FB652994-DDAE-4F7A-9F5A-D6AAD8F6A45C}"/>
              </a:ext>
            </a:extLst>
          </p:cNvPr>
          <p:cNvPicPr>
            <a:picLocks noChangeAspect="1"/>
          </p:cNvPicPr>
          <p:nvPr/>
        </p:nvPicPr>
        <p:blipFill>
          <a:blip r:embed="rId5"/>
          <a:stretch>
            <a:fillRect/>
          </a:stretch>
        </p:blipFill>
        <p:spPr>
          <a:xfrm>
            <a:off x="915434" y="3607266"/>
            <a:ext cx="5555856" cy="562879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Shark</a:t>
            </a:r>
          </a:p>
          <a:p>
            <a:pPr algn="ctr"/>
            <a:r>
              <a:rPr lang="en-US" b="1" dirty="0"/>
              <a:t>Written Stage Briefing</a:t>
            </a:r>
          </a:p>
          <a:p>
            <a:r>
              <a:rPr lang="en-US" dirty="0"/>
              <a:t>Shark is a 30 round, 150 point, Comstock field course. There are 12 USPSA targets and 6 falling plates. The best two hits on paper will score, and steel must fall to score. The start signal is audible.</a:t>
            </a:r>
          </a:p>
          <a:p>
            <a:endParaRPr lang="en-US" dirty="0"/>
          </a:p>
          <a:p>
            <a:r>
              <a:rPr lang="en-US" dirty="0"/>
              <a:t>Handgun start position is both feet on either set of X’s, wrists below belt. Handgun is loaded and holstered.</a:t>
            </a:r>
          </a:p>
          <a:p>
            <a:endParaRPr lang="en-US" dirty="0"/>
          </a:p>
          <a:p>
            <a:r>
              <a:rPr lang="en-US" dirty="0"/>
              <a:t>PCC start position is both feet on either set of X’s. Loaded carbine is held with both hands, stock on belt, safety on.</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3455067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Something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Something</a:t>
                      </a:r>
                      <a:endPar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F628D110-2A38-4018-AD2E-6B6BF88938BE}"/>
              </a:ext>
            </a:extLst>
          </p:cNvPr>
          <p:cNvPicPr>
            <a:picLocks noChangeAspect="1"/>
          </p:cNvPicPr>
          <p:nvPr/>
        </p:nvPicPr>
        <p:blipFill>
          <a:blip r:embed="rId5"/>
          <a:stretch>
            <a:fillRect/>
          </a:stretch>
        </p:blipFill>
        <p:spPr>
          <a:xfrm>
            <a:off x="180474" y="3671915"/>
            <a:ext cx="7025777" cy="326429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Something </a:t>
            </a:r>
            <a:r>
              <a:rPr lang="en-US" b="1" dirty="0" err="1"/>
              <a:t>Something</a:t>
            </a:r>
            <a:endParaRPr lang="en-US" b="1" dirty="0"/>
          </a:p>
          <a:p>
            <a:pPr algn="ctr"/>
            <a:r>
              <a:rPr lang="en-US" b="1" dirty="0"/>
              <a:t>Written Stage Briefing</a:t>
            </a:r>
          </a:p>
          <a:p>
            <a:r>
              <a:rPr lang="en-US" dirty="0"/>
              <a:t>Something </a:t>
            </a:r>
            <a:r>
              <a:rPr lang="en-US" dirty="0" err="1"/>
              <a:t>Something</a:t>
            </a:r>
            <a:r>
              <a:rPr lang="en-US" dirty="0"/>
              <a:t> is a 31 round, 155 point, Comstock field course. There are 14 USPSA targets, 2 USPSA mini poppers, and 1 Colt popper. The best two hits on paper will score, and steel must fall to score. The start signal is audible</a:t>
            </a:r>
          </a:p>
          <a:p>
            <a:endParaRPr lang="en-US" dirty="0"/>
          </a:p>
          <a:p>
            <a:r>
              <a:rPr lang="en-US" dirty="0"/>
              <a:t>Handgun start position is both feet on X’s, wrists below belt. Handgun is loaded and holstered.</a:t>
            </a:r>
          </a:p>
          <a:p>
            <a:endParaRPr lang="en-US" dirty="0"/>
          </a:p>
          <a:p>
            <a:r>
              <a:rPr lang="en-US" dirty="0"/>
              <a:t>PCC start position is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40702902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Beaker</a:t>
            </a:r>
          </a:p>
          <a:p>
            <a:pPr algn="ctr"/>
            <a:r>
              <a:rPr lang="en-US" b="1" dirty="0"/>
              <a:t>Written Stage Briefing</a:t>
            </a:r>
          </a:p>
          <a:p>
            <a:r>
              <a:rPr lang="en-US" dirty="0"/>
              <a:t>Beaker is a 12 round, 60 point, Comstock short course. There are 4 USPSA targets and four USPSA mini poppers. The best two hits on paper will score, and steel must fall to score. The start signal is audible.</a:t>
            </a:r>
          </a:p>
          <a:p>
            <a:endParaRPr lang="en-US" dirty="0"/>
          </a:p>
          <a:p>
            <a:r>
              <a:rPr lang="en-US" dirty="0"/>
              <a:t>Handgun start position is both hands touching X’s. Handgun has loaded magazine inserted with an empty chamber, hammer down.</a:t>
            </a:r>
          </a:p>
          <a:p>
            <a:endParaRPr lang="en-US" dirty="0"/>
          </a:p>
          <a:p>
            <a:r>
              <a:rPr lang="en-US" dirty="0"/>
              <a:t>PCC start position is muzzle touching either X. Loaded magazine is inserted with an empty chamber, safety on. PCC is shouldered, held with both hands.</a:t>
            </a:r>
          </a:p>
          <a:p>
            <a:endParaRPr lang="en-US" dirty="0"/>
          </a:p>
          <a:p>
            <a:r>
              <a:rPr lang="en-US" dirty="0"/>
              <a:t>Stage Procedure</a:t>
            </a:r>
          </a:p>
        </p:txBody>
      </p:sp>
    </p:spTree>
    <p:extLst>
      <p:ext uri="{BB962C8B-B14F-4D97-AF65-F5344CB8AC3E}">
        <p14:creationId xmlns:p14="http://schemas.microsoft.com/office/powerpoint/2010/main" val="3767620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Far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Far</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Away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Outside the shooting area, toes touching rearmost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7 paper, 5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1E5E8BB-8137-4A51-862C-0B088A00DF7A}"/>
              </a:ext>
            </a:extLst>
          </p:cNvPr>
          <p:cNvPicPr>
            <a:picLocks noChangeAspect="1"/>
          </p:cNvPicPr>
          <p:nvPr/>
        </p:nvPicPr>
        <p:blipFill>
          <a:blip r:embed="rId5"/>
          <a:stretch>
            <a:fillRect/>
          </a:stretch>
        </p:blipFill>
        <p:spPr>
          <a:xfrm>
            <a:off x="180474" y="3744128"/>
            <a:ext cx="7025777" cy="311366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909310"/>
          </a:xfrm>
          <a:prstGeom prst="rect">
            <a:avLst/>
          </a:prstGeom>
          <a:noFill/>
        </p:spPr>
        <p:txBody>
          <a:bodyPr wrap="square" rtlCol="0">
            <a:spAutoFit/>
          </a:bodyPr>
          <a:lstStyle/>
          <a:p>
            <a:pPr algn="ctr"/>
            <a:r>
              <a:rPr lang="en-US" b="1" dirty="0"/>
              <a:t>Far </a:t>
            </a:r>
            <a:r>
              <a:rPr lang="en-US" b="1" dirty="0" err="1"/>
              <a:t>Far</a:t>
            </a:r>
            <a:r>
              <a:rPr lang="en-US" b="1" dirty="0"/>
              <a:t> Away</a:t>
            </a:r>
          </a:p>
          <a:p>
            <a:pPr algn="ctr"/>
            <a:r>
              <a:rPr lang="en-US" b="1" dirty="0"/>
              <a:t>Written Stage Briefing</a:t>
            </a:r>
          </a:p>
          <a:p>
            <a:r>
              <a:rPr lang="en-US" dirty="0"/>
              <a:t>Far </a:t>
            </a:r>
            <a:r>
              <a:rPr lang="en-US" dirty="0" err="1"/>
              <a:t>Far</a:t>
            </a:r>
            <a:r>
              <a:rPr lang="en-US" dirty="0"/>
              <a:t> Away is a 19 round, 95 point, Comstock medium course. There are 7 USPSA targets, 2 USPSA mini poppers, 2 falling plates, and 1 Colt popper. The best two hits on paper will score, and steel must fall to score. The start signal is audible.</a:t>
            </a:r>
          </a:p>
          <a:p>
            <a:endParaRPr lang="en-US" dirty="0"/>
          </a:p>
          <a:p>
            <a:r>
              <a:rPr lang="en-US" dirty="0"/>
              <a:t>The swinging plate target is activated by the rightmost mini popper, and must be activated before being engaged. Please check the activator prior to walkthrough and set it the same way every time. The target is not disappearing.</a:t>
            </a:r>
          </a:p>
          <a:p>
            <a:endParaRPr lang="en-US" dirty="0"/>
          </a:p>
          <a:p>
            <a:r>
              <a:rPr lang="en-US" dirty="0"/>
              <a:t>Handgun start position is toes touching rear fault line, wrists below belt. Handgun is loaded and holstered.</a:t>
            </a:r>
          </a:p>
          <a:p>
            <a:endParaRPr lang="en-US" dirty="0"/>
          </a:p>
          <a:p>
            <a:r>
              <a:rPr lang="en-US" dirty="0"/>
              <a:t>PCC start position is toes touching rear fault line,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19822159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Bringing the Pain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23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(setup note: target with NS behind the center barrel)</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173D0A8C-C81C-45F7-BBED-452F0DC335A4}"/>
              </a:ext>
            </a:extLst>
          </p:cNvPr>
          <p:cNvPicPr>
            <a:picLocks noChangeAspect="1"/>
          </p:cNvPicPr>
          <p:nvPr/>
        </p:nvPicPr>
        <p:blipFill>
          <a:blip r:embed="rId5"/>
          <a:stretch>
            <a:fillRect/>
          </a:stretch>
        </p:blipFill>
        <p:spPr>
          <a:xfrm>
            <a:off x="180474" y="3528103"/>
            <a:ext cx="7025777" cy="440421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Bringing the Pain</a:t>
            </a:r>
          </a:p>
          <a:p>
            <a:pPr algn="ctr"/>
            <a:r>
              <a:rPr lang="en-US" b="1" dirty="0"/>
              <a:t>Written Stage Briefing</a:t>
            </a:r>
          </a:p>
          <a:p>
            <a:r>
              <a:rPr lang="en-US" dirty="0"/>
              <a:t>Bringing the Pain is a 23 round, 115 point, Comstock field course. There are 10 USPSA targets and 3 USPSA mini poppers. The best two hits on paper will score, and steel must fall to score. The start signal is audible.</a:t>
            </a:r>
          </a:p>
          <a:p>
            <a:endParaRPr lang="en-US" dirty="0"/>
          </a:p>
          <a:p>
            <a:r>
              <a:rPr lang="en-US" dirty="0"/>
              <a:t>Handgun start position is anywhere inside the shooting area, wrists below belt. Handgun is loaded and holstered.</a:t>
            </a:r>
          </a:p>
          <a:p>
            <a:endParaRPr lang="en-US" dirty="0"/>
          </a:p>
          <a:p>
            <a:r>
              <a:rPr lang="en-US" dirty="0"/>
              <a:t>PCC start position is anywhere inside the shooting area.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468347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970210"/>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Hello Down There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heels against rearmost fault line,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Bobber must be activated before being engaged. The stomp box is part of the shooting area. The area with the barrels and fault line under the wall is considered a port.</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 All magazines to be used for reloading must come from barrels inside the shooting area.</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02A55569-6B16-46A2-A227-218D7C2492FC}"/>
              </a:ext>
            </a:extLst>
          </p:cNvPr>
          <p:cNvPicPr>
            <a:picLocks noChangeAspect="1"/>
          </p:cNvPicPr>
          <p:nvPr/>
        </p:nvPicPr>
        <p:blipFill>
          <a:blip r:embed="rId5"/>
          <a:stretch>
            <a:fillRect/>
          </a:stretch>
        </p:blipFill>
        <p:spPr>
          <a:xfrm>
            <a:off x="180474" y="3665989"/>
            <a:ext cx="7027521" cy="436040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7017306"/>
          </a:xfrm>
          <a:prstGeom prst="rect">
            <a:avLst/>
          </a:prstGeom>
          <a:noFill/>
        </p:spPr>
        <p:txBody>
          <a:bodyPr wrap="square" rtlCol="0">
            <a:spAutoFit/>
          </a:bodyPr>
          <a:lstStyle/>
          <a:p>
            <a:pPr algn="ctr"/>
            <a:r>
              <a:rPr lang="en-US" b="1" dirty="0"/>
              <a:t>Hello Down There</a:t>
            </a:r>
          </a:p>
          <a:p>
            <a:pPr algn="ctr"/>
            <a:r>
              <a:rPr lang="en-US" b="1" dirty="0"/>
              <a:t>Written Stage Briefing</a:t>
            </a:r>
          </a:p>
          <a:p>
            <a:r>
              <a:rPr lang="en-US" dirty="0"/>
              <a:t>Hello Down There is a 28 round, 140 point, Comstock field course. There are 14 USPSA targets. The best two hits on paper will score. The start signal is audible.</a:t>
            </a:r>
          </a:p>
          <a:p>
            <a:endParaRPr lang="en-US" dirty="0"/>
          </a:p>
          <a:p>
            <a:r>
              <a:rPr lang="en-US" dirty="0"/>
              <a:t>The bobbing target is activated by the stomp box, and it must be activated before being engaged. The stomp box is part of the shooting area. Please check the activator prior to walkthrough, and set it the same way every time.</a:t>
            </a:r>
          </a:p>
          <a:p>
            <a:endParaRPr lang="en-US" dirty="0"/>
          </a:p>
          <a:p>
            <a:r>
              <a:rPr lang="en-US" dirty="0"/>
              <a:t>Handgun start position is inside the shooting area, heels touching rearmost fault line, wrists below belt. Handgun is loaded and holstered.</a:t>
            </a:r>
          </a:p>
          <a:p>
            <a:endParaRPr lang="en-US" dirty="0"/>
          </a:p>
          <a:p>
            <a:r>
              <a:rPr lang="en-US" dirty="0"/>
              <a:t>PCC start position is inside the shooting area, heels touching rearmost fault line. Loaded carbine is held with both hands, stock on belt, safety on.</a:t>
            </a:r>
          </a:p>
          <a:p>
            <a:endParaRPr lang="en-US" dirty="0"/>
          </a:p>
          <a:p>
            <a:r>
              <a:rPr lang="en-US" dirty="0"/>
              <a:t>All magazines to be used for reloading must come from barrels in the shooting area. The area with the barrels and the fault line under the wall is a port.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Shark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either set of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A7A58E2-3D39-477A-80AD-3705B05EF941}"/>
              </a:ext>
            </a:extLst>
          </p:cNvPr>
          <p:cNvPicPr>
            <a:picLocks noChangeAspect="1"/>
          </p:cNvPicPr>
          <p:nvPr/>
        </p:nvPicPr>
        <p:blipFill>
          <a:blip r:embed="rId5"/>
          <a:stretch>
            <a:fillRect/>
          </a:stretch>
        </p:blipFill>
        <p:spPr>
          <a:xfrm>
            <a:off x="180474" y="3264114"/>
            <a:ext cx="7056976" cy="4000752"/>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2736</TotalTime>
  <Words>1306</Words>
  <Application>Microsoft Office PowerPoint</Application>
  <PresentationFormat>Custom</PresentationFormat>
  <Paragraphs>132</Paragraphs>
  <Slides>12</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215</cp:revision>
  <cp:lastPrinted>2016-01-15T21:54:08Z</cp:lastPrinted>
  <dcterms:created xsi:type="dcterms:W3CDTF">2002-08-21T12:11:08Z</dcterms:created>
  <dcterms:modified xsi:type="dcterms:W3CDTF">2020-06-10T15:45:19Z</dcterms:modified>
  <cp:category>Shooting</cp:category>
</cp:coreProperties>
</file>

<file path=docProps/thumbnail.jpeg>
</file>